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ro-RO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" autoAdjust="0"/>
    <p:restoredTop sz="94669"/>
  </p:normalViewPr>
  <p:slideViewPr>
    <p:cSldViewPr snapToGrid="0">
      <p:cViewPr>
        <p:scale>
          <a:sx n="43" d="100"/>
          <a:sy n="43" d="100"/>
        </p:scale>
        <p:origin x="18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23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38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78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02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921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53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55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28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254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96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45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89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6662057" y="879975"/>
            <a:ext cx="23605218" cy="3968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8528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E-POSTER</a:t>
            </a:r>
          </a:p>
          <a:p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bold/italic.</a:t>
            </a:r>
          </a:p>
          <a:p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de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recommandée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60-70.  </a:t>
            </a:r>
          </a:p>
          <a:p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taille de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70.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18157371" y="5323381"/>
            <a:ext cx="11658600" cy="5692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852837" rtl="0" eaLnBrk="1" latinLnBrk="0" hangingPunct="1">
              <a:lnSpc>
                <a:spcPct val="90000"/>
              </a:lnSpc>
              <a:spcBef>
                <a:spcPts val="3120"/>
              </a:spcBef>
              <a:buFont typeface="Arial" panose="020B0604020202020204" pitchFamily="34" charset="0"/>
              <a:buNone/>
              <a:defRPr sz="7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41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6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2837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56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9255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5673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32091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8510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8492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11346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AUTEURS : LE PREMIER AUTEUR ÉCRIT SERA L'AUTEUR PRÉSENTATEUR.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 :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recommandée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36-40  </a:t>
            </a:r>
          </a:p>
          <a:p>
            <a:pPr algn="l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taille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de taille 40.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0650" y="12206632"/>
            <a:ext cx="27840149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TEXTE E-POSTER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de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recommandée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24-34.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taille de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caractères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NEW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ROMAN 34.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7052" y="15746062"/>
            <a:ext cx="20794090" cy="132343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E-POSTER FORMAT AO PORTRAIT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C35A38-6A21-932E-CA1D-450EB85BD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" y="57150"/>
            <a:ext cx="6705297" cy="3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83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Mircea Marzan</cp:lastModifiedBy>
  <cp:revision>10</cp:revision>
  <dcterms:created xsi:type="dcterms:W3CDTF">2021-08-05T18:38:52Z</dcterms:created>
  <dcterms:modified xsi:type="dcterms:W3CDTF">2023-07-13T09:05:08Z</dcterms:modified>
</cp:coreProperties>
</file>