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67275" cy="42794238"/>
  <p:notesSz cx="6858000" cy="9144000"/>
  <p:defaultTextStyle>
    <a:defPPr>
      <a:defRPr lang="ro-RO"/>
    </a:defPPr>
    <a:lvl1pPr marL="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1pPr>
    <a:lvl2pPr marL="1753453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2pPr>
    <a:lvl3pPr marL="350690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3pPr>
    <a:lvl4pPr marL="5260360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4pPr>
    <a:lvl5pPr marL="701381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5pPr>
    <a:lvl6pPr marL="8767267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6pPr>
    <a:lvl7pPr marL="10520721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7pPr>
    <a:lvl8pPr marL="12274174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8pPr>
    <a:lvl9pPr marL="14027628" algn="l" defTabSz="3506907" rtl="0" eaLnBrk="1" latinLnBrk="0" hangingPunct="1">
      <a:defRPr sz="6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44" autoAdjust="0"/>
    <p:restoredTop sz="94669"/>
  </p:normalViewPr>
  <p:slideViewPr>
    <p:cSldViewPr snapToGrid="0">
      <p:cViewPr>
        <p:scale>
          <a:sx n="37" d="100"/>
          <a:sy n="37" d="100"/>
        </p:scale>
        <p:origin x="241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046" y="7003597"/>
            <a:ext cx="25727184" cy="14898735"/>
          </a:xfrm>
        </p:spPr>
        <p:txBody>
          <a:bodyPr anchor="b"/>
          <a:lstStyle>
            <a:lvl1pPr algn="ctr"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3410" y="22476884"/>
            <a:ext cx="22700456" cy="10332032"/>
          </a:xfrm>
        </p:spPr>
        <p:txBody>
          <a:bodyPr/>
          <a:lstStyle>
            <a:lvl1pPr marL="0" indent="0" algn="ctr">
              <a:buNone/>
              <a:defRPr sz="7944"/>
            </a:lvl1pPr>
            <a:lvl2pPr marL="1513378" indent="0" algn="ctr">
              <a:buNone/>
              <a:defRPr sz="6620"/>
            </a:lvl2pPr>
            <a:lvl3pPr marL="3026755" indent="0" algn="ctr">
              <a:buNone/>
              <a:defRPr sz="5958"/>
            </a:lvl3pPr>
            <a:lvl4pPr marL="4540133" indent="0" algn="ctr">
              <a:buNone/>
              <a:defRPr sz="5296"/>
            </a:lvl4pPr>
            <a:lvl5pPr marL="6053511" indent="0" algn="ctr">
              <a:buNone/>
              <a:defRPr sz="5296"/>
            </a:lvl5pPr>
            <a:lvl6pPr marL="7566889" indent="0" algn="ctr">
              <a:buNone/>
              <a:defRPr sz="5296"/>
            </a:lvl6pPr>
            <a:lvl7pPr marL="9080266" indent="0" algn="ctr">
              <a:buNone/>
              <a:defRPr sz="5296"/>
            </a:lvl7pPr>
            <a:lvl8pPr marL="10593644" indent="0" algn="ctr">
              <a:buNone/>
              <a:defRPr sz="5296"/>
            </a:lvl8pPr>
            <a:lvl9pPr marL="12107022" indent="0" algn="ctr">
              <a:buNone/>
              <a:defRPr sz="52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82395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43822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0020" y="2278397"/>
            <a:ext cx="6526381" cy="362661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0877" y="2278397"/>
            <a:ext cx="19200803" cy="362661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6789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50295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112" y="10668854"/>
            <a:ext cx="26105525" cy="17801211"/>
          </a:xfrm>
        </p:spPr>
        <p:txBody>
          <a:bodyPr anchor="b"/>
          <a:lstStyle>
            <a:lvl1pPr>
              <a:defRPr sz="1986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112" y="28638472"/>
            <a:ext cx="26105525" cy="9361236"/>
          </a:xfrm>
        </p:spPr>
        <p:txBody>
          <a:bodyPr/>
          <a:lstStyle>
            <a:lvl1pPr marL="0" indent="0">
              <a:buNone/>
              <a:defRPr sz="7944">
                <a:solidFill>
                  <a:schemeClr val="tx1"/>
                </a:solidFill>
              </a:defRPr>
            </a:lvl1pPr>
            <a:lvl2pPr marL="1513378" indent="0">
              <a:buNone/>
              <a:defRPr sz="6620">
                <a:solidFill>
                  <a:schemeClr val="tx1">
                    <a:tint val="75000"/>
                  </a:schemeClr>
                </a:solidFill>
              </a:defRPr>
            </a:lvl2pPr>
            <a:lvl3pPr marL="3026755" indent="0">
              <a:buNone/>
              <a:defRPr sz="5958">
                <a:solidFill>
                  <a:schemeClr val="tx1">
                    <a:tint val="75000"/>
                  </a:schemeClr>
                </a:solidFill>
              </a:defRPr>
            </a:lvl3pPr>
            <a:lvl4pPr marL="4540133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4pPr>
            <a:lvl5pPr marL="6053511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5pPr>
            <a:lvl6pPr marL="7566889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6pPr>
            <a:lvl7pPr marL="9080266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7pPr>
            <a:lvl8pPr marL="10593644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8pPr>
            <a:lvl9pPr marL="12107022" indent="0">
              <a:buNone/>
              <a:defRPr sz="5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921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0875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2808" y="11391985"/>
            <a:ext cx="12863592" cy="271525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35361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278406"/>
            <a:ext cx="26105525" cy="82715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4821" y="10490535"/>
            <a:ext cx="1280447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4821" y="15631784"/>
            <a:ext cx="1280447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2810" y="10490535"/>
            <a:ext cx="12867534" cy="5141249"/>
          </a:xfrm>
        </p:spPr>
        <p:txBody>
          <a:bodyPr anchor="b"/>
          <a:lstStyle>
            <a:lvl1pPr marL="0" indent="0">
              <a:buNone/>
              <a:defRPr sz="7944" b="1"/>
            </a:lvl1pPr>
            <a:lvl2pPr marL="1513378" indent="0">
              <a:buNone/>
              <a:defRPr sz="6620" b="1"/>
            </a:lvl2pPr>
            <a:lvl3pPr marL="3026755" indent="0">
              <a:buNone/>
              <a:defRPr sz="5958" b="1"/>
            </a:lvl3pPr>
            <a:lvl4pPr marL="4540133" indent="0">
              <a:buNone/>
              <a:defRPr sz="5296" b="1"/>
            </a:lvl4pPr>
            <a:lvl5pPr marL="6053511" indent="0">
              <a:buNone/>
              <a:defRPr sz="5296" b="1"/>
            </a:lvl5pPr>
            <a:lvl6pPr marL="7566889" indent="0">
              <a:buNone/>
              <a:defRPr sz="5296" b="1"/>
            </a:lvl6pPr>
            <a:lvl7pPr marL="9080266" indent="0">
              <a:buNone/>
              <a:defRPr sz="5296" b="1"/>
            </a:lvl7pPr>
            <a:lvl8pPr marL="10593644" indent="0">
              <a:buNone/>
              <a:defRPr sz="5296" b="1"/>
            </a:lvl8pPr>
            <a:lvl9pPr marL="12107022" indent="0">
              <a:buNone/>
              <a:defRPr sz="52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2810" y="15631784"/>
            <a:ext cx="12867534" cy="2299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3554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928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2254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7534" y="6161587"/>
            <a:ext cx="15322808" cy="30411646"/>
          </a:xfrm>
        </p:spPr>
        <p:txBody>
          <a:bodyPr/>
          <a:lstStyle>
            <a:lvl1pPr>
              <a:defRPr sz="10592"/>
            </a:lvl1pPr>
            <a:lvl2pPr>
              <a:defRPr sz="9268"/>
            </a:lvl2pPr>
            <a:lvl3pPr>
              <a:defRPr sz="7944"/>
            </a:lvl3pPr>
            <a:lvl4pPr>
              <a:defRPr sz="6620"/>
            </a:lvl4pPr>
            <a:lvl5pPr>
              <a:defRPr sz="6620"/>
            </a:lvl5pPr>
            <a:lvl6pPr>
              <a:defRPr sz="6620"/>
            </a:lvl6pPr>
            <a:lvl7pPr>
              <a:defRPr sz="6620"/>
            </a:lvl7pPr>
            <a:lvl8pPr>
              <a:defRPr sz="6620"/>
            </a:lvl8pPr>
            <a:lvl9pPr>
              <a:defRPr sz="6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961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817" y="2852949"/>
            <a:ext cx="9761984" cy="9985322"/>
          </a:xfrm>
        </p:spPr>
        <p:txBody>
          <a:bodyPr anchor="b"/>
          <a:lstStyle>
            <a:lvl1pPr>
              <a:defRPr sz="10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67534" y="6161587"/>
            <a:ext cx="15322808" cy="30411646"/>
          </a:xfrm>
        </p:spPr>
        <p:txBody>
          <a:bodyPr anchor="t"/>
          <a:lstStyle>
            <a:lvl1pPr marL="0" indent="0">
              <a:buNone/>
              <a:defRPr sz="10592"/>
            </a:lvl1pPr>
            <a:lvl2pPr marL="1513378" indent="0">
              <a:buNone/>
              <a:defRPr sz="9268"/>
            </a:lvl2pPr>
            <a:lvl3pPr marL="3026755" indent="0">
              <a:buNone/>
              <a:defRPr sz="7944"/>
            </a:lvl3pPr>
            <a:lvl4pPr marL="4540133" indent="0">
              <a:buNone/>
              <a:defRPr sz="6620"/>
            </a:lvl4pPr>
            <a:lvl5pPr marL="6053511" indent="0">
              <a:buNone/>
              <a:defRPr sz="6620"/>
            </a:lvl5pPr>
            <a:lvl6pPr marL="7566889" indent="0">
              <a:buNone/>
              <a:defRPr sz="6620"/>
            </a:lvl6pPr>
            <a:lvl7pPr marL="9080266" indent="0">
              <a:buNone/>
              <a:defRPr sz="6620"/>
            </a:lvl7pPr>
            <a:lvl8pPr marL="10593644" indent="0">
              <a:buNone/>
              <a:defRPr sz="6620"/>
            </a:lvl8pPr>
            <a:lvl9pPr marL="12107022" indent="0">
              <a:buNone/>
              <a:defRPr sz="66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4817" y="12838271"/>
            <a:ext cx="9761984" cy="23784486"/>
          </a:xfrm>
        </p:spPr>
        <p:txBody>
          <a:bodyPr/>
          <a:lstStyle>
            <a:lvl1pPr marL="0" indent="0">
              <a:buNone/>
              <a:defRPr sz="5296"/>
            </a:lvl1pPr>
            <a:lvl2pPr marL="1513378" indent="0">
              <a:buNone/>
              <a:defRPr sz="4634"/>
            </a:lvl2pPr>
            <a:lvl3pPr marL="3026755" indent="0">
              <a:buNone/>
              <a:defRPr sz="3972"/>
            </a:lvl3pPr>
            <a:lvl4pPr marL="4540133" indent="0">
              <a:buNone/>
              <a:defRPr sz="3310"/>
            </a:lvl4pPr>
            <a:lvl5pPr marL="6053511" indent="0">
              <a:buNone/>
              <a:defRPr sz="3310"/>
            </a:lvl5pPr>
            <a:lvl6pPr marL="7566889" indent="0">
              <a:buNone/>
              <a:defRPr sz="3310"/>
            </a:lvl6pPr>
            <a:lvl7pPr marL="9080266" indent="0">
              <a:buNone/>
              <a:defRPr sz="3310"/>
            </a:lvl7pPr>
            <a:lvl8pPr marL="10593644" indent="0">
              <a:buNone/>
              <a:defRPr sz="3310"/>
            </a:lvl8pPr>
            <a:lvl9pPr marL="12107022" indent="0">
              <a:buNone/>
              <a:defRPr sz="33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452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-59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0875" y="2278406"/>
            <a:ext cx="26105525" cy="8271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0875" y="11391985"/>
            <a:ext cx="26105525" cy="2715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0875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2632C-395B-43DB-94F2-C2AF8014CC03}" type="datetimeFigureOut">
              <a:rPr lang="ro-RO" smtClean="0"/>
              <a:t>13.07.2023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6035" y="39663928"/>
            <a:ext cx="10215205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76263" y="39663928"/>
            <a:ext cx="6810137" cy="22783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2DF5E-A12D-4431-8C14-D34FFA38A46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5891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6755" rtl="0" eaLnBrk="1" latinLnBrk="0" hangingPunct="1">
        <a:lnSpc>
          <a:spcPct val="90000"/>
        </a:lnSpc>
        <a:spcBef>
          <a:spcPct val="0"/>
        </a:spcBef>
        <a:buNone/>
        <a:defRPr sz="14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689" indent="-756689" algn="l" defTabSz="3026755" rtl="0" eaLnBrk="1" latinLnBrk="0" hangingPunct="1">
        <a:lnSpc>
          <a:spcPct val="90000"/>
        </a:lnSpc>
        <a:spcBef>
          <a:spcPts val="3310"/>
        </a:spcBef>
        <a:buFont typeface="Arial" panose="020B0604020202020204" pitchFamily="34" charset="0"/>
        <a:buChar char="•"/>
        <a:defRPr sz="9268" kern="1200">
          <a:solidFill>
            <a:schemeClr val="tx1"/>
          </a:solidFill>
          <a:latin typeface="+mn-lt"/>
          <a:ea typeface="+mn-ea"/>
          <a:cs typeface="+mn-cs"/>
        </a:defRPr>
      </a:lvl1pPr>
      <a:lvl2pPr marL="227006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4" kern="1200">
          <a:solidFill>
            <a:schemeClr val="tx1"/>
          </a:solidFill>
          <a:latin typeface="+mn-lt"/>
          <a:ea typeface="+mn-ea"/>
          <a:cs typeface="+mn-cs"/>
        </a:defRPr>
      </a:lvl2pPr>
      <a:lvl3pPr marL="3783444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0" kern="1200">
          <a:solidFill>
            <a:schemeClr val="tx1"/>
          </a:solidFill>
          <a:latin typeface="+mn-lt"/>
          <a:ea typeface="+mn-ea"/>
          <a:cs typeface="+mn-cs"/>
        </a:defRPr>
      </a:lvl3pPr>
      <a:lvl4pPr marL="5296822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810200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8323577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836955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1350333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863711" indent="-756689" algn="l" defTabSz="3026755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1pPr>
      <a:lvl2pPr marL="1513378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2pPr>
      <a:lvl3pPr marL="3026755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3pPr>
      <a:lvl4pPr marL="4540133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4pPr>
      <a:lvl5pPr marL="6053511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5pPr>
      <a:lvl6pPr marL="7566889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6pPr>
      <a:lvl7pPr marL="9080266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7pPr>
      <a:lvl8pPr marL="10593644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8pPr>
      <a:lvl9pPr marL="12107022" algn="l" defTabSz="3026755" rtl="0" eaLnBrk="1" latinLnBrk="0" hangingPunct="1">
        <a:defRPr sz="59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/>
        </p:nvSpPr>
        <p:spPr>
          <a:xfrm>
            <a:off x="6662057" y="879975"/>
            <a:ext cx="23605218" cy="39684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285283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71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E-POSTER TITLE</a:t>
            </a:r>
            <a:b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bold/italic.</a:t>
            </a:r>
            <a:br>
              <a:rPr lang="en-US" sz="7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font size: 60-70.  </a:t>
            </a:r>
          </a:p>
          <a:p>
            <a:r>
              <a:rPr lang="en-US" sz="7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example uses Times New Roman font size 70.</a:t>
            </a:r>
          </a:p>
        </p:txBody>
      </p:sp>
      <p:sp>
        <p:nvSpPr>
          <p:cNvPr id="3" name="Subtitle 2"/>
          <p:cNvSpPr>
            <a:spLocks noGrp="1"/>
          </p:cNvSpPr>
          <p:nvPr/>
        </p:nvSpPr>
        <p:spPr>
          <a:xfrm>
            <a:off x="18157371" y="5323381"/>
            <a:ext cx="11658600" cy="5692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2852837" rtl="0" eaLnBrk="1" latinLnBrk="0" hangingPunct="1">
              <a:lnSpc>
                <a:spcPct val="90000"/>
              </a:lnSpc>
              <a:spcBef>
                <a:spcPts val="3120"/>
              </a:spcBef>
              <a:buFont typeface="Arial" panose="020B0604020202020204" pitchFamily="34" charset="0"/>
              <a:buNone/>
              <a:defRPr sz="7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26418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6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52837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56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79255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05673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32091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558510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984928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411346" indent="0" algn="ctr" defTabSz="2852837" rtl="0" eaLnBrk="1" latinLnBrk="0" hangingPunct="1">
              <a:lnSpc>
                <a:spcPct val="90000"/>
              </a:lnSpc>
              <a:spcBef>
                <a:spcPts val="1560"/>
              </a:spcBef>
              <a:buFont typeface="Arial" panose="020B0604020202020204" pitchFamily="34" charset="0"/>
              <a:buNone/>
              <a:defRPr sz="499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AUTHORS: THE FIRST WRITTEN AUTHOR TO BE THE PRESENTING AUTHOR.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AFFILIATIONS: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font size: 36-40  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example uses TIMES NEW ROMAN font </a:t>
            </a:r>
          </a:p>
          <a:p>
            <a:pPr algn="l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40.</a:t>
            </a:r>
          </a:p>
        </p:txBody>
      </p:sp>
      <p:sp>
        <p:nvSpPr>
          <p:cNvPr id="4" name="Rectangle 3"/>
          <p:cNvSpPr/>
          <p:nvPr/>
        </p:nvSpPr>
        <p:spPr>
          <a:xfrm>
            <a:off x="1420650" y="12206632"/>
            <a:ext cx="27840149" cy="35394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o-RO"/>
            </a:defPPr>
            <a:lvl1pPr marL="0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92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853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779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70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9632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9558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9485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9411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E-POSTER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Recommended font size: 24-34.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example uses TIMES NEW ROMAN font size 34.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7052" y="15746062"/>
            <a:ext cx="19768169" cy="132343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ro-RO"/>
            </a:defPPr>
            <a:lvl1pPr marL="0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3992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79853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19779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59706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199632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39558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79485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9411" algn="l" defTabSz="2479853" rtl="0" eaLnBrk="1" latinLnBrk="0" hangingPunct="1">
              <a:defRPr sz="488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E-POSTER TEMPLATE SIZE AO PORTRAIT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6C35A38-6A21-932E-CA1D-450EB85BD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" y="57150"/>
            <a:ext cx="6705297" cy="3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955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77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Mircea Marzan</cp:lastModifiedBy>
  <cp:revision>11</cp:revision>
  <dcterms:created xsi:type="dcterms:W3CDTF">2021-08-05T18:38:52Z</dcterms:created>
  <dcterms:modified xsi:type="dcterms:W3CDTF">2023-07-13T09:01:55Z</dcterms:modified>
</cp:coreProperties>
</file>