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21396325"/>
  <p:notesSz cx="9144000" cy="6858000"/>
  <p:defaultTextStyle>
    <a:defPPr>
      <a:defRPr lang="ro-RO"/>
    </a:defPPr>
    <a:lvl1pPr marL="0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44" autoAdjust="0"/>
    <p:restoredTop sz="94660"/>
  </p:normalViewPr>
  <p:slideViewPr>
    <p:cSldViewPr snapToGrid="0">
      <p:cViewPr varScale="1">
        <p:scale>
          <a:sx n="26" d="100"/>
          <a:sy n="26" d="100"/>
        </p:scale>
        <p:origin x="17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3501669"/>
            <a:ext cx="25727184" cy="7449091"/>
          </a:xfrm>
        </p:spPr>
        <p:txBody>
          <a:bodyPr anchor="b"/>
          <a:lstStyle>
            <a:lvl1pPr algn="ctr">
              <a:defRPr sz="187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11238025"/>
            <a:ext cx="22700456" cy="5165824"/>
          </a:xfrm>
        </p:spPr>
        <p:txBody>
          <a:bodyPr/>
          <a:lstStyle>
            <a:lvl1pPr marL="0" indent="0" algn="ctr">
              <a:buNone/>
              <a:defRPr sz="7488"/>
            </a:lvl1pPr>
            <a:lvl2pPr marL="1426418" indent="0" algn="ctr">
              <a:buNone/>
              <a:defRPr sz="6240"/>
            </a:lvl2pPr>
            <a:lvl3pPr marL="2852837" indent="0" algn="ctr">
              <a:buNone/>
              <a:defRPr sz="5616"/>
            </a:lvl3pPr>
            <a:lvl4pPr marL="4279255" indent="0" algn="ctr">
              <a:buNone/>
              <a:defRPr sz="4992"/>
            </a:lvl4pPr>
            <a:lvl5pPr marL="5705673" indent="0" algn="ctr">
              <a:buNone/>
              <a:defRPr sz="4992"/>
            </a:lvl5pPr>
            <a:lvl6pPr marL="7132091" indent="0" algn="ctr">
              <a:buNone/>
              <a:defRPr sz="4992"/>
            </a:lvl6pPr>
            <a:lvl7pPr marL="8558510" indent="0" algn="ctr">
              <a:buNone/>
              <a:defRPr sz="4992"/>
            </a:lvl7pPr>
            <a:lvl8pPr marL="9984928" indent="0" algn="ctr">
              <a:buNone/>
              <a:defRPr sz="4992"/>
            </a:lvl8pPr>
            <a:lvl9pPr marL="11411346" indent="0" algn="ctr">
              <a:buNone/>
              <a:defRPr sz="4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768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108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1139156"/>
            <a:ext cx="6526381" cy="181323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1139156"/>
            <a:ext cx="19200803" cy="181323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430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199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5334229"/>
            <a:ext cx="26105525" cy="8900275"/>
          </a:xfrm>
        </p:spPr>
        <p:txBody>
          <a:bodyPr anchor="b"/>
          <a:lstStyle>
            <a:lvl1pPr>
              <a:defRPr sz="187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14318704"/>
            <a:ext cx="26105525" cy="4680445"/>
          </a:xfrm>
        </p:spPr>
        <p:txBody>
          <a:bodyPr/>
          <a:lstStyle>
            <a:lvl1pPr marL="0" indent="0">
              <a:buNone/>
              <a:defRPr sz="7488">
                <a:solidFill>
                  <a:schemeClr val="tx1"/>
                </a:solidFill>
              </a:defRPr>
            </a:lvl1pPr>
            <a:lvl2pPr marL="1426418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2pPr>
            <a:lvl3pPr marL="2852837" indent="0">
              <a:buNone/>
              <a:defRPr sz="5616">
                <a:solidFill>
                  <a:schemeClr val="tx1">
                    <a:tint val="75000"/>
                  </a:schemeClr>
                </a:solidFill>
              </a:defRPr>
            </a:lvl3pPr>
            <a:lvl4pPr marL="4279255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4pPr>
            <a:lvl5pPr marL="5705673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5pPr>
            <a:lvl6pPr marL="7132091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6pPr>
            <a:lvl7pPr marL="8558510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7pPr>
            <a:lvl8pPr marL="9984928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8pPr>
            <a:lvl9pPr marL="11411346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4717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5695781"/>
            <a:ext cx="12863592" cy="13575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5695781"/>
            <a:ext cx="12863592" cy="13575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443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1139161"/>
            <a:ext cx="26105525" cy="4135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5245073"/>
            <a:ext cx="12804474" cy="2570529"/>
          </a:xfrm>
        </p:spPr>
        <p:txBody>
          <a:bodyPr anchor="b"/>
          <a:lstStyle>
            <a:lvl1pPr marL="0" indent="0">
              <a:buNone/>
              <a:defRPr sz="7488" b="1"/>
            </a:lvl1pPr>
            <a:lvl2pPr marL="1426418" indent="0">
              <a:buNone/>
              <a:defRPr sz="6240" b="1"/>
            </a:lvl2pPr>
            <a:lvl3pPr marL="2852837" indent="0">
              <a:buNone/>
              <a:defRPr sz="5616" b="1"/>
            </a:lvl3pPr>
            <a:lvl4pPr marL="4279255" indent="0">
              <a:buNone/>
              <a:defRPr sz="4992" b="1"/>
            </a:lvl4pPr>
            <a:lvl5pPr marL="5705673" indent="0">
              <a:buNone/>
              <a:defRPr sz="4992" b="1"/>
            </a:lvl5pPr>
            <a:lvl6pPr marL="7132091" indent="0">
              <a:buNone/>
              <a:defRPr sz="4992" b="1"/>
            </a:lvl6pPr>
            <a:lvl7pPr marL="8558510" indent="0">
              <a:buNone/>
              <a:defRPr sz="4992" b="1"/>
            </a:lvl7pPr>
            <a:lvl8pPr marL="9984928" indent="0">
              <a:buNone/>
              <a:defRPr sz="4992" b="1"/>
            </a:lvl8pPr>
            <a:lvl9pPr marL="11411346" indent="0">
              <a:buNone/>
              <a:defRPr sz="4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7815602"/>
            <a:ext cx="12804474" cy="1149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5245073"/>
            <a:ext cx="12867534" cy="2570529"/>
          </a:xfrm>
        </p:spPr>
        <p:txBody>
          <a:bodyPr anchor="b"/>
          <a:lstStyle>
            <a:lvl1pPr marL="0" indent="0">
              <a:buNone/>
              <a:defRPr sz="7488" b="1"/>
            </a:lvl1pPr>
            <a:lvl2pPr marL="1426418" indent="0">
              <a:buNone/>
              <a:defRPr sz="6240" b="1"/>
            </a:lvl2pPr>
            <a:lvl3pPr marL="2852837" indent="0">
              <a:buNone/>
              <a:defRPr sz="5616" b="1"/>
            </a:lvl3pPr>
            <a:lvl4pPr marL="4279255" indent="0">
              <a:buNone/>
              <a:defRPr sz="4992" b="1"/>
            </a:lvl4pPr>
            <a:lvl5pPr marL="5705673" indent="0">
              <a:buNone/>
              <a:defRPr sz="4992" b="1"/>
            </a:lvl5pPr>
            <a:lvl6pPr marL="7132091" indent="0">
              <a:buNone/>
              <a:defRPr sz="4992" b="1"/>
            </a:lvl6pPr>
            <a:lvl7pPr marL="8558510" indent="0">
              <a:buNone/>
              <a:defRPr sz="4992" b="1"/>
            </a:lvl7pPr>
            <a:lvl8pPr marL="9984928" indent="0">
              <a:buNone/>
              <a:defRPr sz="4992" b="1"/>
            </a:lvl8pPr>
            <a:lvl9pPr marL="11411346" indent="0">
              <a:buNone/>
              <a:defRPr sz="4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7815602"/>
            <a:ext cx="12867534" cy="11495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736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4711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1382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1426422"/>
            <a:ext cx="9761984" cy="4992476"/>
          </a:xfrm>
        </p:spPr>
        <p:txBody>
          <a:bodyPr anchor="b"/>
          <a:lstStyle>
            <a:lvl1pPr>
              <a:defRPr sz="9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3080679"/>
            <a:ext cx="15322808" cy="15205259"/>
          </a:xfrm>
        </p:spPr>
        <p:txBody>
          <a:bodyPr/>
          <a:lstStyle>
            <a:lvl1pPr>
              <a:defRPr sz="9984"/>
            </a:lvl1pPr>
            <a:lvl2pPr>
              <a:defRPr sz="8736"/>
            </a:lvl2pPr>
            <a:lvl3pPr>
              <a:defRPr sz="7488"/>
            </a:lvl3pPr>
            <a:lvl4pPr>
              <a:defRPr sz="6240"/>
            </a:lvl4pPr>
            <a:lvl5pPr>
              <a:defRPr sz="6240"/>
            </a:lvl5pPr>
            <a:lvl6pPr>
              <a:defRPr sz="6240"/>
            </a:lvl6pPr>
            <a:lvl7pPr>
              <a:defRPr sz="6240"/>
            </a:lvl7pPr>
            <a:lvl8pPr>
              <a:defRPr sz="6240"/>
            </a:lvl8pPr>
            <a:lvl9pPr>
              <a:defRPr sz="6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6418897"/>
            <a:ext cx="9761984" cy="11891802"/>
          </a:xfrm>
        </p:spPr>
        <p:txBody>
          <a:bodyPr/>
          <a:lstStyle>
            <a:lvl1pPr marL="0" indent="0">
              <a:buNone/>
              <a:defRPr sz="4992"/>
            </a:lvl1pPr>
            <a:lvl2pPr marL="1426418" indent="0">
              <a:buNone/>
              <a:defRPr sz="4368"/>
            </a:lvl2pPr>
            <a:lvl3pPr marL="2852837" indent="0">
              <a:buNone/>
              <a:defRPr sz="3744"/>
            </a:lvl3pPr>
            <a:lvl4pPr marL="4279255" indent="0">
              <a:buNone/>
              <a:defRPr sz="3120"/>
            </a:lvl4pPr>
            <a:lvl5pPr marL="5705673" indent="0">
              <a:buNone/>
              <a:defRPr sz="3120"/>
            </a:lvl5pPr>
            <a:lvl6pPr marL="7132091" indent="0">
              <a:buNone/>
              <a:defRPr sz="3120"/>
            </a:lvl6pPr>
            <a:lvl7pPr marL="8558510" indent="0">
              <a:buNone/>
              <a:defRPr sz="3120"/>
            </a:lvl7pPr>
            <a:lvl8pPr marL="9984928" indent="0">
              <a:buNone/>
              <a:defRPr sz="3120"/>
            </a:lvl8pPr>
            <a:lvl9pPr marL="11411346" indent="0">
              <a:buNone/>
              <a:defRPr sz="31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94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1426422"/>
            <a:ext cx="9761984" cy="4992476"/>
          </a:xfrm>
        </p:spPr>
        <p:txBody>
          <a:bodyPr anchor="b"/>
          <a:lstStyle>
            <a:lvl1pPr>
              <a:defRPr sz="9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3080679"/>
            <a:ext cx="15322808" cy="15205259"/>
          </a:xfrm>
        </p:spPr>
        <p:txBody>
          <a:bodyPr anchor="t"/>
          <a:lstStyle>
            <a:lvl1pPr marL="0" indent="0">
              <a:buNone/>
              <a:defRPr sz="9984"/>
            </a:lvl1pPr>
            <a:lvl2pPr marL="1426418" indent="0">
              <a:buNone/>
              <a:defRPr sz="8736"/>
            </a:lvl2pPr>
            <a:lvl3pPr marL="2852837" indent="0">
              <a:buNone/>
              <a:defRPr sz="7488"/>
            </a:lvl3pPr>
            <a:lvl4pPr marL="4279255" indent="0">
              <a:buNone/>
              <a:defRPr sz="6240"/>
            </a:lvl4pPr>
            <a:lvl5pPr marL="5705673" indent="0">
              <a:buNone/>
              <a:defRPr sz="6240"/>
            </a:lvl5pPr>
            <a:lvl6pPr marL="7132091" indent="0">
              <a:buNone/>
              <a:defRPr sz="6240"/>
            </a:lvl6pPr>
            <a:lvl7pPr marL="8558510" indent="0">
              <a:buNone/>
              <a:defRPr sz="6240"/>
            </a:lvl7pPr>
            <a:lvl8pPr marL="9984928" indent="0">
              <a:buNone/>
              <a:defRPr sz="6240"/>
            </a:lvl8pPr>
            <a:lvl9pPr marL="11411346" indent="0">
              <a:buNone/>
              <a:defRPr sz="62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6418897"/>
            <a:ext cx="9761984" cy="11891802"/>
          </a:xfrm>
        </p:spPr>
        <p:txBody>
          <a:bodyPr/>
          <a:lstStyle>
            <a:lvl1pPr marL="0" indent="0">
              <a:buNone/>
              <a:defRPr sz="4992"/>
            </a:lvl1pPr>
            <a:lvl2pPr marL="1426418" indent="0">
              <a:buNone/>
              <a:defRPr sz="4368"/>
            </a:lvl2pPr>
            <a:lvl3pPr marL="2852837" indent="0">
              <a:buNone/>
              <a:defRPr sz="3744"/>
            </a:lvl3pPr>
            <a:lvl4pPr marL="4279255" indent="0">
              <a:buNone/>
              <a:defRPr sz="3120"/>
            </a:lvl4pPr>
            <a:lvl5pPr marL="5705673" indent="0">
              <a:buNone/>
              <a:defRPr sz="3120"/>
            </a:lvl5pPr>
            <a:lvl6pPr marL="7132091" indent="0">
              <a:buNone/>
              <a:defRPr sz="3120"/>
            </a:lvl6pPr>
            <a:lvl7pPr marL="8558510" indent="0">
              <a:buNone/>
              <a:defRPr sz="3120"/>
            </a:lvl7pPr>
            <a:lvl8pPr marL="9984928" indent="0">
              <a:buNone/>
              <a:defRPr sz="3120"/>
            </a:lvl8pPr>
            <a:lvl9pPr marL="11411346" indent="0">
              <a:buNone/>
              <a:defRPr sz="31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7685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1139161"/>
            <a:ext cx="26105525" cy="4135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5695781"/>
            <a:ext cx="26105525" cy="13575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19831228"/>
            <a:ext cx="6810137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FC77-BEFC-40CD-B8AF-1C71C685747F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19831228"/>
            <a:ext cx="10215205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19831228"/>
            <a:ext cx="6810137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997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2837" rtl="0" eaLnBrk="1" latinLnBrk="0" hangingPunct="1">
        <a:lnSpc>
          <a:spcPct val="90000"/>
        </a:lnSpc>
        <a:spcBef>
          <a:spcPct val="0"/>
        </a:spcBef>
        <a:buNone/>
        <a:defRPr sz="13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3209" indent="-713209" algn="l" defTabSz="2852837" rtl="0" eaLnBrk="1" latinLnBrk="0" hangingPunct="1">
        <a:lnSpc>
          <a:spcPct val="90000"/>
        </a:lnSpc>
        <a:spcBef>
          <a:spcPts val="3120"/>
        </a:spcBef>
        <a:buFont typeface="Arial" panose="020B0604020202020204" pitchFamily="34" charset="0"/>
        <a:buChar char="•"/>
        <a:defRPr sz="8736" kern="1200">
          <a:solidFill>
            <a:schemeClr val="tx1"/>
          </a:solidFill>
          <a:latin typeface="+mn-lt"/>
          <a:ea typeface="+mn-ea"/>
          <a:cs typeface="+mn-cs"/>
        </a:defRPr>
      </a:lvl1pPr>
      <a:lvl2pPr marL="2139627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7488" kern="1200">
          <a:solidFill>
            <a:schemeClr val="tx1"/>
          </a:solidFill>
          <a:latin typeface="+mn-lt"/>
          <a:ea typeface="+mn-ea"/>
          <a:cs typeface="+mn-cs"/>
        </a:defRPr>
      </a:lvl2pPr>
      <a:lvl3pPr marL="3566046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6240" kern="1200">
          <a:solidFill>
            <a:schemeClr val="tx1"/>
          </a:solidFill>
          <a:latin typeface="+mn-lt"/>
          <a:ea typeface="+mn-ea"/>
          <a:cs typeface="+mn-cs"/>
        </a:defRPr>
      </a:lvl3pPr>
      <a:lvl4pPr marL="4992464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4pPr>
      <a:lvl5pPr marL="6418882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5pPr>
      <a:lvl6pPr marL="7845301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6pPr>
      <a:lvl7pPr marL="9271719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7pPr>
      <a:lvl8pPr marL="10698137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8pPr>
      <a:lvl9pPr marL="12124555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1pPr>
      <a:lvl2pPr marL="1426418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852837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3pPr>
      <a:lvl4pPr marL="4279255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4pPr>
      <a:lvl5pPr marL="5705673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5pPr>
      <a:lvl6pPr marL="7132091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6pPr>
      <a:lvl7pPr marL="8558510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7pPr>
      <a:lvl8pPr marL="9984928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8pPr>
      <a:lvl9pPr marL="11411346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5811" y="1750835"/>
            <a:ext cx="22997502" cy="1769578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TITLU E-POSTER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bold/italic.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recomandate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60-70.  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TIMES NEW ROMAN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60.</a:t>
            </a:r>
            <a:endParaRPr lang="ro-RO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4657" y="4310355"/>
            <a:ext cx="14232618" cy="3413932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AUTORI: PRIMUL AUTOR SCRIS SA FIE AUTORUL PREZENTATOR.</a:t>
            </a:r>
          </a:p>
          <a:p>
            <a:pPr algn="l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AFILIERE:</a:t>
            </a:r>
          </a:p>
          <a:p>
            <a:pPr algn="l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recomandate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36-40  </a:t>
            </a:r>
          </a:p>
          <a:p>
            <a:pPr algn="l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TIMES NEW ROMAN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36.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0649" y="8514229"/>
            <a:ext cx="278401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E-POSTER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recomandate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24-32.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TIMES NEW ROMAN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28.</a:t>
            </a:r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09467" y="13493675"/>
            <a:ext cx="248625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TEMPLATE E-POSTER DIMENSIUNE A1 LANDSCAPE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C68384-A75F-460E-32AF-147D9E3A6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05549" cy="352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7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76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TITLU E-POSTER bold/italic. Dimensiuni font recomandate: 60-70.   Acest exemplu utilizeaza font TIMES NEW ROMAN dimensiune 60.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 bold/italic. Acest exemplu utilizeaza font TIMES NEW ROMAN DIMENSIUNE 36.</dc:title>
  <dc:creator>Microsoft account</dc:creator>
  <cp:lastModifiedBy>Andrei Manea</cp:lastModifiedBy>
  <cp:revision>15</cp:revision>
  <dcterms:created xsi:type="dcterms:W3CDTF">2021-08-05T18:58:59Z</dcterms:created>
  <dcterms:modified xsi:type="dcterms:W3CDTF">2023-06-15T10:46:49Z</dcterms:modified>
</cp:coreProperties>
</file>