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67275" cy="42794238"/>
  <p:notesSz cx="6858000" cy="9144000"/>
  <p:defaultTextStyle>
    <a:defPPr>
      <a:defRPr lang="ro-RO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544" autoAdjust="0"/>
    <p:restoredTop sz="94660"/>
  </p:normalViewPr>
  <p:slideViewPr>
    <p:cSldViewPr snapToGrid="0">
      <p:cViewPr>
        <p:scale>
          <a:sx n="27" d="100"/>
          <a:sy n="27" d="100"/>
        </p:scale>
        <p:origin x="1714" y="-35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632C-395B-43DB-94F2-C2AF8014CC03}" type="datetimeFigureOut">
              <a:rPr lang="ro-RO" smtClean="0"/>
              <a:t>15.06.2023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DF5E-A12D-4431-8C14-D34FFA38A46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8239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632C-395B-43DB-94F2-C2AF8014CC03}" type="datetimeFigureOut">
              <a:rPr lang="ro-RO" smtClean="0"/>
              <a:t>15.06.2023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DF5E-A12D-4431-8C14-D34FFA38A46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4382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632C-395B-43DB-94F2-C2AF8014CC03}" type="datetimeFigureOut">
              <a:rPr lang="ro-RO" smtClean="0"/>
              <a:t>15.06.2023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DF5E-A12D-4431-8C14-D34FFA38A46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67893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632C-395B-43DB-94F2-C2AF8014CC03}" type="datetimeFigureOut">
              <a:rPr lang="ro-RO" smtClean="0"/>
              <a:t>15.06.2023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DF5E-A12D-4431-8C14-D34FFA38A46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5029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632C-395B-43DB-94F2-C2AF8014CC03}" type="datetimeFigureOut">
              <a:rPr lang="ro-RO" smtClean="0"/>
              <a:t>15.06.2023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DF5E-A12D-4431-8C14-D34FFA38A46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3921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632C-395B-43DB-94F2-C2AF8014CC03}" type="datetimeFigureOut">
              <a:rPr lang="ro-RO" smtClean="0"/>
              <a:t>15.06.2023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DF5E-A12D-4431-8C14-D34FFA38A46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3536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632C-395B-43DB-94F2-C2AF8014CC03}" type="datetimeFigureOut">
              <a:rPr lang="ro-RO" smtClean="0"/>
              <a:t>15.06.2023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DF5E-A12D-4431-8C14-D34FFA38A46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3554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632C-395B-43DB-94F2-C2AF8014CC03}" type="datetimeFigureOut">
              <a:rPr lang="ro-RO" smtClean="0"/>
              <a:t>15.06.2023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DF5E-A12D-4431-8C14-D34FFA38A46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9287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632C-395B-43DB-94F2-C2AF8014CC03}" type="datetimeFigureOut">
              <a:rPr lang="ro-RO" smtClean="0"/>
              <a:t>15.06.2023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DF5E-A12D-4431-8C14-D34FFA38A46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22546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632C-395B-43DB-94F2-C2AF8014CC03}" type="datetimeFigureOut">
              <a:rPr lang="ro-RO" smtClean="0"/>
              <a:t>15.06.2023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DF5E-A12D-4431-8C14-D34FFA38A46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0961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632C-395B-43DB-94F2-C2AF8014CC03}" type="datetimeFigureOut">
              <a:rPr lang="ro-RO" smtClean="0"/>
              <a:t>15.06.2023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DF5E-A12D-4431-8C14-D34FFA38A46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0452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l="-59000" r="-5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2632C-395B-43DB-94F2-C2AF8014CC03}" type="datetimeFigureOut">
              <a:rPr lang="ro-RO" smtClean="0"/>
              <a:t>15.06.2023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2DF5E-A12D-4431-8C14-D34FFA38A46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58912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>
          <a:xfrm>
            <a:off x="6662057" y="879975"/>
            <a:ext cx="23605218" cy="39684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285283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71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TITLU E-POSTER</a:t>
            </a:r>
            <a:br>
              <a:rPr lang="en-US" sz="7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bold/italic.</a:t>
            </a:r>
            <a:br>
              <a:rPr lang="en-US" sz="7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Dimensiuni</a:t>
            </a:r>
            <a:r>
              <a:rPr 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font </a:t>
            </a:r>
            <a:r>
              <a:rPr lang="en-US" sz="7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recomandate</a:t>
            </a:r>
            <a:r>
              <a:rPr 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60-70.  </a:t>
            </a:r>
            <a:br>
              <a:rPr 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</a:t>
            </a:r>
            <a:r>
              <a:rPr 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utilizeaza</a:t>
            </a:r>
            <a:r>
              <a:rPr 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font Times New Roman </a:t>
            </a:r>
            <a:r>
              <a:rPr lang="en-US" sz="7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dimensiune</a:t>
            </a:r>
            <a:r>
              <a:rPr 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70.</a:t>
            </a:r>
            <a:endParaRPr lang="ro-RO" sz="7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/>
        </p:nvSpPr>
        <p:spPr>
          <a:xfrm>
            <a:off x="18157371" y="5323381"/>
            <a:ext cx="11658600" cy="56926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852837" rtl="0" eaLnBrk="1" latinLnBrk="0" hangingPunct="1">
              <a:lnSpc>
                <a:spcPct val="90000"/>
              </a:lnSpc>
              <a:spcBef>
                <a:spcPts val="3120"/>
              </a:spcBef>
              <a:buFont typeface="Arial" panose="020B0604020202020204" pitchFamily="34" charset="0"/>
              <a:buNone/>
              <a:defRPr sz="7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26418" indent="0" algn="ctr" defTabSz="2852837" rtl="0" eaLnBrk="1" latinLnBrk="0" hangingPunct="1">
              <a:lnSpc>
                <a:spcPct val="90000"/>
              </a:lnSpc>
              <a:spcBef>
                <a:spcPts val="1560"/>
              </a:spcBef>
              <a:buFont typeface="Arial" panose="020B0604020202020204" pitchFamily="34" charset="0"/>
              <a:buNone/>
              <a:defRPr sz="6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52837" indent="0" algn="ctr" defTabSz="2852837" rtl="0" eaLnBrk="1" latinLnBrk="0" hangingPunct="1">
              <a:lnSpc>
                <a:spcPct val="90000"/>
              </a:lnSpc>
              <a:spcBef>
                <a:spcPts val="1560"/>
              </a:spcBef>
              <a:buFont typeface="Arial" panose="020B0604020202020204" pitchFamily="34" charset="0"/>
              <a:buNone/>
              <a:defRPr sz="56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79255" indent="0" algn="ctr" defTabSz="2852837" rtl="0" eaLnBrk="1" latinLnBrk="0" hangingPunct="1">
              <a:lnSpc>
                <a:spcPct val="90000"/>
              </a:lnSpc>
              <a:spcBef>
                <a:spcPts val="1560"/>
              </a:spcBef>
              <a:buFont typeface="Arial" panose="020B0604020202020204" pitchFamily="34" charset="0"/>
              <a:buNone/>
              <a:defRPr sz="49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05673" indent="0" algn="ctr" defTabSz="2852837" rtl="0" eaLnBrk="1" latinLnBrk="0" hangingPunct="1">
              <a:lnSpc>
                <a:spcPct val="90000"/>
              </a:lnSpc>
              <a:spcBef>
                <a:spcPts val="1560"/>
              </a:spcBef>
              <a:buFont typeface="Arial" panose="020B0604020202020204" pitchFamily="34" charset="0"/>
              <a:buNone/>
              <a:defRPr sz="49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32091" indent="0" algn="ctr" defTabSz="2852837" rtl="0" eaLnBrk="1" latinLnBrk="0" hangingPunct="1">
              <a:lnSpc>
                <a:spcPct val="90000"/>
              </a:lnSpc>
              <a:spcBef>
                <a:spcPts val="1560"/>
              </a:spcBef>
              <a:buFont typeface="Arial" panose="020B0604020202020204" pitchFamily="34" charset="0"/>
              <a:buNone/>
              <a:defRPr sz="49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58510" indent="0" algn="ctr" defTabSz="2852837" rtl="0" eaLnBrk="1" latinLnBrk="0" hangingPunct="1">
              <a:lnSpc>
                <a:spcPct val="90000"/>
              </a:lnSpc>
              <a:spcBef>
                <a:spcPts val="1560"/>
              </a:spcBef>
              <a:buFont typeface="Arial" panose="020B0604020202020204" pitchFamily="34" charset="0"/>
              <a:buNone/>
              <a:defRPr sz="49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984928" indent="0" algn="ctr" defTabSz="2852837" rtl="0" eaLnBrk="1" latinLnBrk="0" hangingPunct="1">
              <a:lnSpc>
                <a:spcPct val="90000"/>
              </a:lnSpc>
              <a:spcBef>
                <a:spcPts val="1560"/>
              </a:spcBef>
              <a:buFont typeface="Arial" panose="020B0604020202020204" pitchFamily="34" charset="0"/>
              <a:buNone/>
              <a:defRPr sz="49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411346" indent="0" algn="ctr" defTabSz="2852837" rtl="0" eaLnBrk="1" latinLnBrk="0" hangingPunct="1">
              <a:lnSpc>
                <a:spcPct val="90000"/>
              </a:lnSpc>
              <a:spcBef>
                <a:spcPts val="1560"/>
              </a:spcBef>
              <a:buFont typeface="Arial" panose="020B0604020202020204" pitchFamily="34" charset="0"/>
              <a:buNone/>
              <a:defRPr sz="49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AUTORI: PRIMUL AUTOR SCRIS SA FIE AUTORUL PREZENTATOR.</a:t>
            </a:r>
          </a:p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AFILIERE:</a:t>
            </a:r>
          </a:p>
          <a:p>
            <a:pPr algn="l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Dimensiuni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recomandate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36-40  </a:t>
            </a:r>
          </a:p>
          <a:p>
            <a:pPr algn="l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utilizeaza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font TIMES NEW ROMAN </a:t>
            </a:r>
          </a:p>
          <a:p>
            <a:pPr algn="l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dimensiune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40.</a:t>
            </a:r>
            <a:endParaRPr lang="ro-RO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20650" y="12206632"/>
            <a:ext cx="27840149" cy="35394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o-RO"/>
            </a:defPPr>
            <a:lvl1pPr marL="0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39926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79853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19779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59706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199632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439558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79485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9411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E-POSTER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Dimensiuni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recomandate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24-34. 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utilizeaza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font TIMES NEW ROMAN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dimensiune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34.</a:t>
            </a:r>
            <a:endParaRPr lang="ro-R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67052" y="15746062"/>
            <a:ext cx="23547344" cy="132343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o-RO"/>
            </a:defPPr>
            <a:lvl1pPr marL="0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39926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79853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19779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59706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199632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439558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79485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9411" algn="l" defTabSz="2479853" rtl="0" eaLnBrk="1" latinLnBrk="0" hangingPunct="1">
              <a:defRPr sz="4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TEMPLATE E-POSTER DIMENSIUNE AO PORTRET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C35A38-6A21-932E-CA1D-450EB85BD7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60" y="57150"/>
            <a:ext cx="6705297" cy="352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955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76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Andrei Manea</cp:lastModifiedBy>
  <cp:revision>9</cp:revision>
  <dcterms:created xsi:type="dcterms:W3CDTF">2021-08-05T18:38:52Z</dcterms:created>
  <dcterms:modified xsi:type="dcterms:W3CDTF">2023-06-15T10:46:07Z</dcterms:modified>
</cp:coreProperties>
</file>