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67275" cy="42794238"/>
  <p:notesSz cx="6858000" cy="9144000"/>
  <p:defaultTextStyle>
    <a:defPPr>
      <a:defRPr lang="ro-RO"/>
    </a:defPPr>
    <a:lvl1pPr marL="0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1pPr>
    <a:lvl2pPr marL="1753453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2pPr>
    <a:lvl3pPr marL="3506907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3pPr>
    <a:lvl4pPr marL="5260360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4pPr>
    <a:lvl5pPr marL="7013814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5pPr>
    <a:lvl6pPr marL="8767267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6pPr>
    <a:lvl7pPr marL="10520721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7pPr>
    <a:lvl8pPr marL="12274174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8pPr>
    <a:lvl9pPr marL="14027628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544" autoAdjust="0"/>
    <p:restoredTop sz="94660"/>
  </p:normalViewPr>
  <p:slideViewPr>
    <p:cSldViewPr snapToGrid="0">
      <p:cViewPr>
        <p:scale>
          <a:sx n="27" d="100"/>
          <a:sy n="27" d="100"/>
        </p:scale>
        <p:origin x="1714" y="-352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46" y="7003597"/>
            <a:ext cx="25727184" cy="14898735"/>
          </a:xfrm>
        </p:spPr>
        <p:txBody>
          <a:bodyPr anchor="b"/>
          <a:lstStyle>
            <a:lvl1pPr algn="ctr">
              <a:defRPr sz="198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410" y="22476884"/>
            <a:ext cx="22700456" cy="10332032"/>
          </a:xfrm>
        </p:spPr>
        <p:txBody>
          <a:bodyPr/>
          <a:lstStyle>
            <a:lvl1pPr marL="0" indent="0" algn="ctr">
              <a:buNone/>
              <a:defRPr sz="7944"/>
            </a:lvl1pPr>
            <a:lvl2pPr marL="1513378" indent="0" algn="ctr">
              <a:buNone/>
              <a:defRPr sz="6620"/>
            </a:lvl2pPr>
            <a:lvl3pPr marL="3026755" indent="0" algn="ctr">
              <a:buNone/>
              <a:defRPr sz="5958"/>
            </a:lvl3pPr>
            <a:lvl4pPr marL="4540133" indent="0" algn="ctr">
              <a:buNone/>
              <a:defRPr sz="5296"/>
            </a:lvl4pPr>
            <a:lvl5pPr marL="6053511" indent="0" algn="ctr">
              <a:buNone/>
              <a:defRPr sz="5296"/>
            </a:lvl5pPr>
            <a:lvl6pPr marL="7566889" indent="0" algn="ctr">
              <a:buNone/>
              <a:defRPr sz="5296"/>
            </a:lvl6pPr>
            <a:lvl7pPr marL="9080266" indent="0" algn="ctr">
              <a:buNone/>
              <a:defRPr sz="5296"/>
            </a:lvl7pPr>
            <a:lvl8pPr marL="10593644" indent="0" algn="ctr">
              <a:buNone/>
              <a:defRPr sz="5296"/>
            </a:lvl8pPr>
            <a:lvl9pPr marL="12107022" indent="0" algn="ctr">
              <a:buNone/>
              <a:defRPr sz="529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632C-395B-43DB-94F2-C2AF8014CC03}" type="datetimeFigureOut">
              <a:rPr lang="ro-RO" smtClean="0"/>
              <a:t>15.06.2023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DF5E-A12D-4431-8C14-D34FFA38A46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82395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632C-395B-43DB-94F2-C2AF8014CC03}" type="datetimeFigureOut">
              <a:rPr lang="ro-RO" smtClean="0"/>
              <a:t>15.06.2023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DF5E-A12D-4431-8C14-D34FFA38A46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43822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0020" y="2278397"/>
            <a:ext cx="6526381" cy="362661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0877" y="2278397"/>
            <a:ext cx="19200803" cy="362661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632C-395B-43DB-94F2-C2AF8014CC03}" type="datetimeFigureOut">
              <a:rPr lang="ro-RO" smtClean="0"/>
              <a:t>15.06.2023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DF5E-A12D-4431-8C14-D34FFA38A46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67893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632C-395B-43DB-94F2-C2AF8014CC03}" type="datetimeFigureOut">
              <a:rPr lang="ro-RO" smtClean="0"/>
              <a:t>15.06.2023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DF5E-A12D-4431-8C14-D34FFA38A46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50295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112" y="10668854"/>
            <a:ext cx="26105525" cy="17801211"/>
          </a:xfrm>
        </p:spPr>
        <p:txBody>
          <a:bodyPr anchor="b"/>
          <a:lstStyle>
            <a:lvl1pPr>
              <a:defRPr sz="198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112" y="28638472"/>
            <a:ext cx="26105525" cy="9361236"/>
          </a:xfrm>
        </p:spPr>
        <p:txBody>
          <a:bodyPr/>
          <a:lstStyle>
            <a:lvl1pPr marL="0" indent="0">
              <a:buNone/>
              <a:defRPr sz="7944">
                <a:solidFill>
                  <a:schemeClr val="tx1"/>
                </a:solidFill>
              </a:defRPr>
            </a:lvl1pPr>
            <a:lvl2pPr marL="1513378" indent="0">
              <a:buNone/>
              <a:defRPr sz="6620">
                <a:solidFill>
                  <a:schemeClr val="tx1">
                    <a:tint val="75000"/>
                  </a:schemeClr>
                </a:solidFill>
              </a:defRPr>
            </a:lvl2pPr>
            <a:lvl3pPr marL="3026755" indent="0">
              <a:buNone/>
              <a:defRPr sz="5958">
                <a:solidFill>
                  <a:schemeClr val="tx1">
                    <a:tint val="75000"/>
                  </a:schemeClr>
                </a:solidFill>
              </a:defRPr>
            </a:lvl3pPr>
            <a:lvl4pPr marL="4540133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4pPr>
            <a:lvl5pPr marL="6053511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5pPr>
            <a:lvl6pPr marL="7566889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6pPr>
            <a:lvl7pPr marL="9080266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7pPr>
            <a:lvl8pPr marL="10593644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8pPr>
            <a:lvl9pPr marL="12107022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632C-395B-43DB-94F2-C2AF8014CC03}" type="datetimeFigureOut">
              <a:rPr lang="ro-RO" smtClean="0"/>
              <a:t>15.06.2023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DF5E-A12D-4431-8C14-D34FFA38A46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39218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0875" y="11391985"/>
            <a:ext cx="12863592" cy="271525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2808" y="11391985"/>
            <a:ext cx="12863592" cy="271525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632C-395B-43DB-94F2-C2AF8014CC03}" type="datetimeFigureOut">
              <a:rPr lang="ro-RO" smtClean="0"/>
              <a:t>15.06.2023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DF5E-A12D-4431-8C14-D34FFA38A46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35361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278406"/>
            <a:ext cx="26105525" cy="8271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4821" y="10490535"/>
            <a:ext cx="12804474" cy="514124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4821" y="15631784"/>
            <a:ext cx="12804474" cy="2299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2810" y="10490535"/>
            <a:ext cx="12867534" cy="514124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2810" y="15631784"/>
            <a:ext cx="12867534" cy="2299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632C-395B-43DB-94F2-C2AF8014CC03}" type="datetimeFigureOut">
              <a:rPr lang="ro-RO" smtClean="0"/>
              <a:t>15.06.2023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DF5E-A12D-4431-8C14-D34FFA38A46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35540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632C-395B-43DB-94F2-C2AF8014CC03}" type="datetimeFigureOut">
              <a:rPr lang="ro-RO" smtClean="0"/>
              <a:t>15.06.2023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DF5E-A12D-4431-8C14-D34FFA38A46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92874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632C-395B-43DB-94F2-C2AF8014CC03}" type="datetimeFigureOut">
              <a:rPr lang="ro-RO" smtClean="0"/>
              <a:t>15.06.2023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DF5E-A12D-4431-8C14-D34FFA38A46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22546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7534" y="6161587"/>
            <a:ext cx="15322808" cy="30411646"/>
          </a:xfrm>
        </p:spPr>
        <p:txBody>
          <a:bodyPr/>
          <a:lstStyle>
            <a:lvl1pPr>
              <a:defRPr sz="10592"/>
            </a:lvl1pPr>
            <a:lvl2pPr>
              <a:defRPr sz="9268"/>
            </a:lvl2pPr>
            <a:lvl3pPr>
              <a:defRPr sz="7944"/>
            </a:lvl3pPr>
            <a:lvl4pPr>
              <a:defRPr sz="6620"/>
            </a:lvl4pPr>
            <a:lvl5pPr>
              <a:defRPr sz="6620"/>
            </a:lvl5pPr>
            <a:lvl6pPr>
              <a:defRPr sz="6620"/>
            </a:lvl6pPr>
            <a:lvl7pPr>
              <a:defRPr sz="6620"/>
            </a:lvl7pPr>
            <a:lvl8pPr>
              <a:defRPr sz="6620"/>
            </a:lvl8pPr>
            <a:lvl9pPr>
              <a:defRPr sz="6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632C-395B-43DB-94F2-C2AF8014CC03}" type="datetimeFigureOut">
              <a:rPr lang="ro-RO" smtClean="0"/>
              <a:t>15.06.2023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DF5E-A12D-4431-8C14-D34FFA38A46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09619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67534" y="6161587"/>
            <a:ext cx="15322808" cy="30411646"/>
          </a:xfrm>
        </p:spPr>
        <p:txBody>
          <a:bodyPr anchor="t"/>
          <a:lstStyle>
            <a:lvl1pPr marL="0" indent="0">
              <a:buNone/>
              <a:defRPr sz="10592"/>
            </a:lvl1pPr>
            <a:lvl2pPr marL="1513378" indent="0">
              <a:buNone/>
              <a:defRPr sz="9268"/>
            </a:lvl2pPr>
            <a:lvl3pPr marL="3026755" indent="0">
              <a:buNone/>
              <a:defRPr sz="7944"/>
            </a:lvl3pPr>
            <a:lvl4pPr marL="4540133" indent="0">
              <a:buNone/>
              <a:defRPr sz="6620"/>
            </a:lvl4pPr>
            <a:lvl5pPr marL="6053511" indent="0">
              <a:buNone/>
              <a:defRPr sz="6620"/>
            </a:lvl5pPr>
            <a:lvl6pPr marL="7566889" indent="0">
              <a:buNone/>
              <a:defRPr sz="6620"/>
            </a:lvl6pPr>
            <a:lvl7pPr marL="9080266" indent="0">
              <a:buNone/>
              <a:defRPr sz="6620"/>
            </a:lvl7pPr>
            <a:lvl8pPr marL="10593644" indent="0">
              <a:buNone/>
              <a:defRPr sz="6620"/>
            </a:lvl8pPr>
            <a:lvl9pPr marL="12107022" indent="0">
              <a:buNone/>
              <a:defRPr sz="662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632C-395B-43DB-94F2-C2AF8014CC03}" type="datetimeFigureOut">
              <a:rPr lang="ro-RO" smtClean="0"/>
              <a:t>15.06.2023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DF5E-A12D-4431-8C14-D34FFA38A46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04528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l="-59000" r="-5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0875" y="2278406"/>
            <a:ext cx="26105525" cy="8271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0875" y="11391985"/>
            <a:ext cx="26105525" cy="27152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0875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2632C-395B-43DB-94F2-C2AF8014CC03}" type="datetimeFigureOut">
              <a:rPr lang="ro-RO" smtClean="0"/>
              <a:t>15.06.2023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6035" y="39663928"/>
            <a:ext cx="10215205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76263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2DF5E-A12D-4431-8C14-D34FFA38A46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58912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6755" rtl="0" eaLnBrk="1" latinLnBrk="0" hangingPunct="1">
        <a:lnSpc>
          <a:spcPct val="90000"/>
        </a:lnSpc>
        <a:spcBef>
          <a:spcPct val="0"/>
        </a:spcBef>
        <a:buNone/>
        <a:defRPr sz="145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689" indent="-756689" algn="l" defTabSz="3026755" rtl="0" eaLnBrk="1" latinLnBrk="0" hangingPunct="1">
        <a:lnSpc>
          <a:spcPct val="90000"/>
        </a:lnSpc>
        <a:spcBef>
          <a:spcPts val="3310"/>
        </a:spcBef>
        <a:buFont typeface="Arial" panose="020B0604020202020204" pitchFamily="34" charset="0"/>
        <a:buChar char="•"/>
        <a:defRPr sz="9268" kern="1200">
          <a:solidFill>
            <a:schemeClr val="tx1"/>
          </a:solidFill>
          <a:latin typeface="+mn-lt"/>
          <a:ea typeface="+mn-ea"/>
          <a:cs typeface="+mn-cs"/>
        </a:defRPr>
      </a:lvl1pPr>
      <a:lvl2pPr marL="227006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2pPr>
      <a:lvl3pPr marL="3783444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0" kern="1200">
          <a:solidFill>
            <a:schemeClr val="tx1"/>
          </a:solidFill>
          <a:latin typeface="+mn-lt"/>
          <a:ea typeface="+mn-ea"/>
          <a:cs typeface="+mn-cs"/>
        </a:defRPr>
      </a:lvl3pPr>
      <a:lvl4pPr marL="5296822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810200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832357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836955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1350333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863711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1pPr>
      <a:lvl2pPr marL="1513378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2pPr>
      <a:lvl3pPr marL="3026755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3pPr>
      <a:lvl4pPr marL="4540133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053511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7566889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080266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0593644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107022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/>
        </p:nvSpPr>
        <p:spPr>
          <a:xfrm>
            <a:off x="6662057" y="879975"/>
            <a:ext cx="23605218" cy="39684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285283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71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TITLU E-POSTER</a:t>
            </a:r>
            <a:br>
              <a:rPr lang="en-US" sz="7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bold/italic.</a:t>
            </a:r>
            <a:br>
              <a:rPr lang="en-US" sz="7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Dimensiuni</a:t>
            </a:r>
            <a:r>
              <a:rPr lang="en-US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font </a:t>
            </a:r>
            <a:r>
              <a:rPr lang="en-US" sz="7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recomandate</a:t>
            </a:r>
            <a:r>
              <a:rPr lang="en-US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60-70.  </a:t>
            </a:r>
            <a:br>
              <a:rPr lang="en-US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Acest</a:t>
            </a:r>
            <a:r>
              <a:rPr lang="en-US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exemplu</a:t>
            </a:r>
            <a:r>
              <a:rPr lang="en-US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utilizeaza</a:t>
            </a:r>
            <a:r>
              <a:rPr lang="en-US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font Times New Roman </a:t>
            </a:r>
            <a:r>
              <a:rPr lang="en-US" sz="7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dimensiune</a:t>
            </a:r>
            <a:r>
              <a:rPr lang="en-US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70.</a:t>
            </a:r>
            <a:endParaRPr lang="ro-RO" sz="7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/>
        </p:nvSpPr>
        <p:spPr>
          <a:xfrm>
            <a:off x="18157371" y="5323381"/>
            <a:ext cx="11658600" cy="56926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2852837" rtl="0" eaLnBrk="1" latinLnBrk="0" hangingPunct="1">
              <a:lnSpc>
                <a:spcPct val="90000"/>
              </a:lnSpc>
              <a:spcBef>
                <a:spcPts val="3120"/>
              </a:spcBef>
              <a:buFont typeface="Arial" panose="020B0604020202020204" pitchFamily="34" charset="0"/>
              <a:buNone/>
              <a:defRPr sz="7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26418" indent="0" algn="ctr" defTabSz="2852837" rtl="0" eaLnBrk="1" latinLnBrk="0" hangingPunct="1">
              <a:lnSpc>
                <a:spcPct val="90000"/>
              </a:lnSpc>
              <a:spcBef>
                <a:spcPts val="1560"/>
              </a:spcBef>
              <a:buFont typeface="Arial" panose="020B0604020202020204" pitchFamily="34" charset="0"/>
              <a:buNone/>
              <a:defRPr sz="6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52837" indent="0" algn="ctr" defTabSz="2852837" rtl="0" eaLnBrk="1" latinLnBrk="0" hangingPunct="1">
              <a:lnSpc>
                <a:spcPct val="90000"/>
              </a:lnSpc>
              <a:spcBef>
                <a:spcPts val="1560"/>
              </a:spcBef>
              <a:buFont typeface="Arial" panose="020B0604020202020204" pitchFamily="34" charset="0"/>
              <a:buNone/>
              <a:defRPr sz="56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279255" indent="0" algn="ctr" defTabSz="2852837" rtl="0" eaLnBrk="1" latinLnBrk="0" hangingPunct="1">
              <a:lnSpc>
                <a:spcPct val="90000"/>
              </a:lnSpc>
              <a:spcBef>
                <a:spcPts val="1560"/>
              </a:spcBef>
              <a:buFont typeface="Arial" panose="020B0604020202020204" pitchFamily="34" charset="0"/>
              <a:buNone/>
              <a:defRPr sz="49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05673" indent="0" algn="ctr" defTabSz="2852837" rtl="0" eaLnBrk="1" latinLnBrk="0" hangingPunct="1">
              <a:lnSpc>
                <a:spcPct val="90000"/>
              </a:lnSpc>
              <a:spcBef>
                <a:spcPts val="1560"/>
              </a:spcBef>
              <a:buFont typeface="Arial" panose="020B0604020202020204" pitchFamily="34" charset="0"/>
              <a:buNone/>
              <a:defRPr sz="49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32091" indent="0" algn="ctr" defTabSz="2852837" rtl="0" eaLnBrk="1" latinLnBrk="0" hangingPunct="1">
              <a:lnSpc>
                <a:spcPct val="90000"/>
              </a:lnSpc>
              <a:spcBef>
                <a:spcPts val="1560"/>
              </a:spcBef>
              <a:buFont typeface="Arial" panose="020B0604020202020204" pitchFamily="34" charset="0"/>
              <a:buNone/>
              <a:defRPr sz="49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558510" indent="0" algn="ctr" defTabSz="2852837" rtl="0" eaLnBrk="1" latinLnBrk="0" hangingPunct="1">
              <a:lnSpc>
                <a:spcPct val="90000"/>
              </a:lnSpc>
              <a:spcBef>
                <a:spcPts val="1560"/>
              </a:spcBef>
              <a:buFont typeface="Arial" panose="020B0604020202020204" pitchFamily="34" charset="0"/>
              <a:buNone/>
              <a:defRPr sz="49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984928" indent="0" algn="ctr" defTabSz="2852837" rtl="0" eaLnBrk="1" latinLnBrk="0" hangingPunct="1">
              <a:lnSpc>
                <a:spcPct val="90000"/>
              </a:lnSpc>
              <a:spcBef>
                <a:spcPts val="1560"/>
              </a:spcBef>
              <a:buFont typeface="Arial" panose="020B0604020202020204" pitchFamily="34" charset="0"/>
              <a:buNone/>
              <a:defRPr sz="49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411346" indent="0" algn="ctr" defTabSz="2852837" rtl="0" eaLnBrk="1" latinLnBrk="0" hangingPunct="1">
              <a:lnSpc>
                <a:spcPct val="90000"/>
              </a:lnSpc>
              <a:spcBef>
                <a:spcPts val="1560"/>
              </a:spcBef>
              <a:buFont typeface="Arial" panose="020B0604020202020204" pitchFamily="34" charset="0"/>
              <a:buNone/>
              <a:defRPr sz="49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AUTORI: PRIMUL AUTOR SCRIS SA FIE AUTORUL PREZENTATOR.</a:t>
            </a:r>
          </a:p>
          <a:p>
            <a:pPr algn="l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AFILIERE:</a:t>
            </a:r>
          </a:p>
          <a:p>
            <a:pPr algn="l"/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Dimensiuni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font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recomandate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36-40  </a:t>
            </a:r>
          </a:p>
          <a:p>
            <a:pPr algn="l"/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Acest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exemplu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utilizeaza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font TIMES NEW ROMAN </a:t>
            </a:r>
          </a:p>
          <a:p>
            <a:pPr algn="l"/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dimensiune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40.</a:t>
            </a:r>
            <a:endParaRPr lang="ro-RO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20650" y="12206632"/>
            <a:ext cx="27840149" cy="35394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o-RO"/>
            </a:defPPr>
            <a:lvl1pPr marL="0" algn="l" defTabSz="2479853" rtl="0" eaLnBrk="1" latinLnBrk="0" hangingPunct="1">
              <a:defRPr sz="4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39926" algn="l" defTabSz="2479853" rtl="0" eaLnBrk="1" latinLnBrk="0" hangingPunct="1">
              <a:defRPr sz="4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479853" algn="l" defTabSz="2479853" rtl="0" eaLnBrk="1" latinLnBrk="0" hangingPunct="1">
              <a:defRPr sz="4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19779" algn="l" defTabSz="2479853" rtl="0" eaLnBrk="1" latinLnBrk="0" hangingPunct="1">
              <a:defRPr sz="4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959706" algn="l" defTabSz="2479853" rtl="0" eaLnBrk="1" latinLnBrk="0" hangingPunct="1">
              <a:defRPr sz="4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199632" algn="l" defTabSz="2479853" rtl="0" eaLnBrk="1" latinLnBrk="0" hangingPunct="1">
              <a:defRPr sz="4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439558" algn="l" defTabSz="2479853" rtl="0" eaLnBrk="1" latinLnBrk="0" hangingPunct="1">
              <a:defRPr sz="4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679485" algn="l" defTabSz="2479853" rtl="0" eaLnBrk="1" latinLnBrk="0" hangingPunct="1">
              <a:defRPr sz="4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919411" algn="l" defTabSz="2479853" rtl="0" eaLnBrk="1" latinLnBrk="0" hangingPunct="1">
              <a:defRPr sz="4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E-POSTER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Dimensiuni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font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recomandate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24-34. </a:t>
            </a: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Acest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exemplu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utilizeaza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font TIMES NEW ROMAN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dimensiune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34.</a:t>
            </a:r>
            <a:endParaRPr lang="ro-RO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67052" y="15746062"/>
            <a:ext cx="23547344" cy="132343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o-RO"/>
            </a:defPPr>
            <a:lvl1pPr marL="0" algn="l" defTabSz="2479853" rtl="0" eaLnBrk="1" latinLnBrk="0" hangingPunct="1">
              <a:defRPr sz="4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39926" algn="l" defTabSz="2479853" rtl="0" eaLnBrk="1" latinLnBrk="0" hangingPunct="1">
              <a:defRPr sz="4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479853" algn="l" defTabSz="2479853" rtl="0" eaLnBrk="1" latinLnBrk="0" hangingPunct="1">
              <a:defRPr sz="4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19779" algn="l" defTabSz="2479853" rtl="0" eaLnBrk="1" latinLnBrk="0" hangingPunct="1">
              <a:defRPr sz="4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959706" algn="l" defTabSz="2479853" rtl="0" eaLnBrk="1" latinLnBrk="0" hangingPunct="1">
              <a:defRPr sz="4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199632" algn="l" defTabSz="2479853" rtl="0" eaLnBrk="1" latinLnBrk="0" hangingPunct="1">
              <a:defRPr sz="4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439558" algn="l" defTabSz="2479853" rtl="0" eaLnBrk="1" latinLnBrk="0" hangingPunct="1">
              <a:defRPr sz="4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679485" algn="l" defTabSz="2479853" rtl="0" eaLnBrk="1" latinLnBrk="0" hangingPunct="1">
              <a:defRPr sz="4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919411" algn="l" defTabSz="2479853" rtl="0" eaLnBrk="1" latinLnBrk="0" hangingPunct="1">
              <a:defRPr sz="4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TEMPLATE E-POSTER DIMENSIUNE AO PORTRET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6C35A38-6A21-932E-CA1D-450EB85BD7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60" y="57150"/>
            <a:ext cx="6705297" cy="3520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955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76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Andrei Manea</cp:lastModifiedBy>
  <cp:revision>9</cp:revision>
  <dcterms:created xsi:type="dcterms:W3CDTF">2021-08-05T18:38:52Z</dcterms:created>
  <dcterms:modified xsi:type="dcterms:W3CDTF">2023-06-15T10:46:07Z</dcterms:modified>
</cp:coreProperties>
</file>